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979BE-6893-4BEF-AA3F-860CFA2B40F5}" type="doc">
      <dgm:prSet loTypeId="urn:microsoft.com/office/officeart/2005/8/layout/b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FF5C73E6-30FC-4A49-ACFC-C50C7A929E3F}">
      <dgm:prSet phldrT="[Texto]"/>
      <dgm:spPr/>
      <dgm:t>
        <a:bodyPr/>
        <a:lstStyle/>
        <a:p>
          <a:r>
            <a:rPr lang="es-MX" dirty="0" smtClean="0"/>
            <a:t>Mezcla de escamas de PET.</a:t>
          </a:r>
          <a:endParaRPr lang="es-MX" dirty="0"/>
        </a:p>
      </dgm:t>
    </dgm:pt>
    <dgm:pt modelId="{27C35389-9B9D-4C45-8E6E-705A98B4324A}" type="parTrans" cxnId="{BB03B687-08B6-4975-B807-1CA662A452AA}">
      <dgm:prSet/>
      <dgm:spPr/>
      <dgm:t>
        <a:bodyPr/>
        <a:lstStyle/>
        <a:p>
          <a:endParaRPr lang="es-MX"/>
        </a:p>
      </dgm:t>
    </dgm:pt>
    <dgm:pt modelId="{7F5DF5DF-FDAA-4688-8F11-0FB4B8BE406A}" type="sibTrans" cxnId="{BB03B687-08B6-4975-B807-1CA662A452A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80C85C90-C89B-4197-A6E5-4296E91CD356}">
      <dgm:prSet phldrT="[Texto]"/>
      <dgm:spPr/>
      <dgm:t>
        <a:bodyPr/>
        <a:lstStyle/>
        <a:p>
          <a:r>
            <a:rPr lang="es-MX" dirty="0" smtClean="0"/>
            <a:t>Fundición del plástico</a:t>
          </a:r>
          <a:endParaRPr lang="es-MX" dirty="0"/>
        </a:p>
      </dgm:t>
    </dgm:pt>
    <dgm:pt modelId="{9A16793C-2B39-43A4-B93A-1B492BBD4A8B}" type="parTrans" cxnId="{23C8106B-7A86-4CFE-B8DE-D1BF2AFBAE10}">
      <dgm:prSet/>
      <dgm:spPr/>
      <dgm:t>
        <a:bodyPr/>
        <a:lstStyle/>
        <a:p>
          <a:endParaRPr lang="es-MX"/>
        </a:p>
      </dgm:t>
    </dgm:pt>
    <dgm:pt modelId="{49CB262F-E639-4E7B-828D-DF42F62F42B2}" type="sibTrans" cxnId="{23C8106B-7A86-4CFE-B8DE-D1BF2AFBAE1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ECAB7871-8275-4345-87F2-33759BE18D87}">
      <dgm:prSet phldrT="[Texto]"/>
      <dgm:spPr/>
      <dgm:t>
        <a:bodyPr/>
        <a:lstStyle/>
        <a:p>
          <a:r>
            <a:rPr lang="es-MX" dirty="0" smtClean="0"/>
            <a:t>Moldeado de pre-formas por inyección</a:t>
          </a:r>
          <a:endParaRPr lang="es-MX" dirty="0"/>
        </a:p>
      </dgm:t>
    </dgm:pt>
    <dgm:pt modelId="{EEB5722C-B8A8-4683-B97C-BCF05EF2518A}" type="parTrans" cxnId="{8F35240E-2701-4EAE-99A3-244DF644C88F}">
      <dgm:prSet/>
      <dgm:spPr/>
      <dgm:t>
        <a:bodyPr/>
        <a:lstStyle/>
        <a:p>
          <a:endParaRPr lang="es-MX"/>
        </a:p>
      </dgm:t>
    </dgm:pt>
    <dgm:pt modelId="{D1A699B7-6704-47B4-9C36-62A4A8A9FB90}" type="sibTrans" cxnId="{8F35240E-2701-4EAE-99A3-244DF644C88F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95D007F7-930B-4380-872C-6FF1E288E5EA}">
      <dgm:prSet phldrT="[Texto]"/>
      <dgm:spPr/>
      <dgm:t>
        <a:bodyPr/>
        <a:lstStyle/>
        <a:p>
          <a:r>
            <a:rPr lang="es-MX" dirty="0" smtClean="0"/>
            <a:t>Endurecimiento por enfriamiento</a:t>
          </a:r>
          <a:endParaRPr lang="es-MX" dirty="0"/>
        </a:p>
      </dgm:t>
    </dgm:pt>
    <dgm:pt modelId="{DC95134B-CC2B-41AD-8251-2CEA9C6EC602}" type="parTrans" cxnId="{23F3AAE2-4802-418F-B710-75A6B88EB2B5}">
      <dgm:prSet/>
      <dgm:spPr/>
      <dgm:t>
        <a:bodyPr/>
        <a:lstStyle/>
        <a:p>
          <a:endParaRPr lang="es-MX"/>
        </a:p>
      </dgm:t>
    </dgm:pt>
    <dgm:pt modelId="{CDE22EE7-AAEC-497E-9904-A5754EE9FE5A}" type="sibTrans" cxnId="{23F3AAE2-4802-418F-B710-75A6B88EB2B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E234D44B-D68C-4662-BC8D-1EB9A2916C3C}">
      <dgm:prSet phldrT="[Texto]"/>
      <dgm:spPr/>
      <dgm:t>
        <a:bodyPr/>
        <a:lstStyle/>
        <a:p>
          <a:r>
            <a:rPr lang="es-MX" dirty="0" smtClean="0"/>
            <a:t>Desmolde por calentamiento</a:t>
          </a:r>
          <a:endParaRPr lang="es-MX" dirty="0"/>
        </a:p>
      </dgm:t>
    </dgm:pt>
    <dgm:pt modelId="{5882C062-0391-4668-B2F0-721CFBA09602}" type="parTrans" cxnId="{DB063D60-59F9-4982-874A-D68E90028EF1}">
      <dgm:prSet/>
      <dgm:spPr/>
      <dgm:t>
        <a:bodyPr/>
        <a:lstStyle/>
        <a:p>
          <a:endParaRPr lang="es-MX"/>
        </a:p>
      </dgm:t>
    </dgm:pt>
    <dgm:pt modelId="{78618FA5-9E65-4970-B111-23947FDDCC2B}" type="sibTrans" cxnId="{DB063D60-59F9-4982-874A-D68E90028EF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D484BCCD-18E8-4760-A5A6-D392F4768C1A}">
      <dgm:prSet phldrT="[Texto]"/>
      <dgm:spPr/>
      <dgm:t>
        <a:bodyPr/>
        <a:lstStyle/>
        <a:p>
          <a:r>
            <a:rPr lang="es-MX" dirty="0" smtClean="0"/>
            <a:t>Estiramiento con presión</a:t>
          </a:r>
          <a:endParaRPr lang="es-MX" dirty="0"/>
        </a:p>
      </dgm:t>
    </dgm:pt>
    <dgm:pt modelId="{0F1C84A1-8965-436B-A3C1-FA650F2B8457}" type="parTrans" cxnId="{1F77B659-6EDB-4413-BC40-41F756C27EB4}">
      <dgm:prSet/>
      <dgm:spPr/>
      <dgm:t>
        <a:bodyPr/>
        <a:lstStyle/>
        <a:p>
          <a:endParaRPr lang="es-MX"/>
        </a:p>
      </dgm:t>
    </dgm:pt>
    <dgm:pt modelId="{44A3E9FA-6D24-4D6B-B8EE-1D15D544AA8C}" type="sibTrans" cxnId="{1F77B659-6EDB-4413-BC40-41F756C27EB4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4F4409AC-06CB-4E4F-B5DA-6F9517F3F848}">
      <dgm:prSet phldrT="[Texto]"/>
      <dgm:spPr/>
      <dgm:t>
        <a:bodyPr/>
        <a:lstStyle/>
        <a:p>
          <a:r>
            <a:rPr lang="es-MX" dirty="0" smtClean="0"/>
            <a:t>Enfriamiento</a:t>
          </a:r>
          <a:endParaRPr lang="es-MX" dirty="0"/>
        </a:p>
      </dgm:t>
    </dgm:pt>
    <dgm:pt modelId="{4EB1AE4E-6A48-4991-9AA0-2F394B4757F6}" type="parTrans" cxnId="{70F18007-A006-445F-84D2-5C8DF2356283}">
      <dgm:prSet/>
      <dgm:spPr/>
      <dgm:t>
        <a:bodyPr/>
        <a:lstStyle/>
        <a:p>
          <a:endParaRPr lang="es-MX"/>
        </a:p>
      </dgm:t>
    </dgm:pt>
    <dgm:pt modelId="{CE65FAF9-44D7-4880-9E70-FA8FDFB0CCE9}" type="sibTrans" cxnId="{70F18007-A006-445F-84D2-5C8DF235628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0F9F90DA-3AF5-482D-B60E-9323A3346163}">
      <dgm:prSet phldrT="[Texto]"/>
      <dgm:spPr/>
      <dgm:t>
        <a:bodyPr/>
        <a:lstStyle/>
        <a:p>
          <a:r>
            <a:rPr lang="es-MX" dirty="0" smtClean="0"/>
            <a:t>Etiquetado</a:t>
          </a:r>
          <a:endParaRPr lang="es-MX" dirty="0"/>
        </a:p>
      </dgm:t>
    </dgm:pt>
    <dgm:pt modelId="{D9A23940-EA77-4097-94B2-018DA23D02C9}" type="parTrans" cxnId="{9B5EE53C-7F1A-4B92-8325-70B507770FA0}">
      <dgm:prSet/>
      <dgm:spPr/>
      <dgm:t>
        <a:bodyPr/>
        <a:lstStyle/>
        <a:p>
          <a:endParaRPr lang="es-MX"/>
        </a:p>
      </dgm:t>
    </dgm:pt>
    <dgm:pt modelId="{AC4F6B42-2064-4CD9-A6B5-1D9024525974}" type="sibTrans" cxnId="{9B5EE53C-7F1A-4B92-8325-70B507770FA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F3387AE7-44CD-458E-8F07-FB56A2FBF568}">
      <dgm:prSet phldrT="[Texto]"/>
      <dgm:spPr/>
      <dgm:t>
        <a:bodyPr/>
        <a:lstStyle/>
        <a:p>
          <a:r>
            <a:rPr lang="es-MX" dirty="0" smtClean="0"/>
            <a:t>Embalaje</a:t>
          </a:r>
          <a:endParaRPr lang="es-MX" dirty="0"/>
        </a:p>
      </dgm:t>
    </dgm:pt>
    <dgm:pt modelId="{89D95981-8353-44CE-A8FF-E07D53EBD16C}" type="parTrans" cxnId="{59BCA94D-C2CE-46AF-A013-A40C1173D927}">
      <dgm:prSet/>
      <dgm:spPr/>
      <dgm:t>
        <a:bodyPr/>
        <a:lstStyle/>
        <a:p>
          <a:endParaRPr lang="es-MX"/>
        </a:p>
      </dgm:t>
    </dgm:pt>
    <dgm:pt modelId="{3CD532D2-5137-4040-9D14-A95C700DC7F4}" type="sibTrans" cxnId="{59BCA94D-C2CE-46AF-A013-A40C1173D927}">
      <dgm:prSet/>
      <dgm:spPr/>
      <dgm:t>
        <a:bodyPr/>
        <a:lstStyle/>
        <a:p>
          <a:endParaRPr lang="es-MX"/>
        </a:p>
      </dgm:t>
    </dgm:pt>
    <dgm:pt modelId="{EFAEED76-6187-4849-BB8C-AEA745D92DFA}" type="pres">
      <dgm:prSet presAssocID="{AD1979BE-6893-4BEF-AA3F-860CFA2B40F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63DE2A82-A9BB-4392-927A-0BA462CBFBD5}" type="pres">
      <dgm:prSet presAssocID="{FF5C73E6-30FC-4A49-ACFC-C50C7A929E3F}" presName="compNode" presStyleCnt="0"/>
      <dgm:spPr/>
    </dgm:pt>
    <dgm:pt modelId="{DA460CDF-8723-4CA0-B5B8-1D9A17C6B91C}" type="pres">
      <dgm:prSet presAssocID="{FF5C73E6-30FC-4A49-ACFC-C50C7A929E3F}" presName="dummyConnPt" presStyleCnt="0"/>
      <dgm:spPr/>
    </dgm:pt>
    <dgm:pt modelId="{33A8A231-4477-4A48-A119-982FB0A97115}" type="pres">
      <dgm:prSet presAssocID="{FF5C73E6-30FC-4A49-ACFC-C50C7A929E3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D0E448-A879-453B-97C3-CD44F9D37CB6}" type="pres">
      <dgm:prSet presAssocID="{7F5DF5DF-FDAA-4688-8F11-0FB4B8BE406A}" presName="sibTrans" presStyleLbl="bgSibTrans2D1" presStyleIdx="0" presStyleCnt="8"/>
      <dgm:spPr/>
      <dgm:t>
        <a:bodyPr/>
        <a:lstStyle/>
        <a:p>
          <a:endParaRPr lang="es-MX"/>
        </a:p>
      </dgm:t>
    </dgm:pt>
    <dgm:pt modelId="{D94C2E30-3B58-4AA7-92FC-692B1DB9F008}" type="pres">
      <dgm:prSet presAssocID="{80C85C90-C89B-4197-A6E5-4296E91CD356}" presName="compNode" presStyleCnt="0"/>
      <dgm:spPr/>
    </dgm:pt>
    <dgm:pt modelId="{CC0B2215-FBBE-4E55-ABE8-21BF7F04A1E7}" type="pres">
      <dgm:prSet presAssocID="{80C85C90-C89B-4197-A6E5-4296E91CD356}" presName="dummyConnPt" presStyleCnt="0"/>
      <dgm:spPr/>
    </dgm:pt>
    <dgm:pt modelId="{FA7DB781-2334-4702-B637-9241C8A12CA3}" type="pres">
      <dgm:prSet presAssocID="{80C85C90-C89B-4197-A6E5-4296E91CD35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FF4B62-9DA4-4751-9A43-76A1079E1363}" type="pres">
      <dgm:prSet presAssocID="{49CB262F-E639-4E7B-828D-DF42F62F42B2}" presName="sibTrans" presStyleLbl="bgSibTrans2D1" presStyleIdx="1" presStyleCnt="8"/>
      <dgm:spPr/>
      <dgm:t>
        <a:bodyPr/>
        <a:lstStyle/>
        <a:p>
          <a:endParaRPr lang="es-MX"/>
        </a:p>
      </dgm:t>
    </dgm:pt>
    <dgm:pt modelId="{985D4FCF-BB9B-4596-908C-4F48A29A9320}" type="pres">
      <dgm:prSet presAssocID="{ECAB7871-8275-4345-87F2-33759BE18D87}" presName="compNode" presStyleCnt="0"/>
      <dgm:spPr/>
    </dgm:pt>
    <dgm:pt modelId="{562CE0AF-4CE3-4637-94A4-DBD5FFAD4F0E}" type="pres">
      <dgm:prSet presAssocID="{ECAB7871-8275-4345-87F2-33759BE18D87}" presName="dummyConnPt" presStyleCnt="0"/>
      <dgm:spPr/>
    </dgm:pt>
    <dgm:pt modelId="{26F8BCE1-04DA-4118-BFE9-FC106BB8BA6D}" type="pres">
      <dgm:prSet presAssocID="{ECAB7871-8275-4345-87F2-33759BE18D8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93A1A7-C8D4-4626-8D0B-AFCA45985EA6}" type="pres">
      <dgm:prSet presAssocID="{D1A699B7-6704-47B4-9C36-62A4A8A9FB90}" presName="sibTrans" presStyleLbl="bgSibTrans2D1" presStyleIdx="2" presStyleCnt="8"/>
      <dgm:spPr/>
      <dgm:t>
        <a:bodyPr/>
        <a:lstStyle/>
        <a:p>
          <a:endParaRPr lang="es-MX"/>
        </a:p>
      </dgm:t>
    </dgm:pt>
    <dgm:pt modelId="{13AE0E39-4E30-4EFA-9253-B1A8CBD8B434}" type="pres">
      <dgm:prSet presAssocID="{95D007F7-930B-4380-872C-6FF1E288E5EA}" presName="compNode" presStyleCnt="0"/>
      <dgm:spPr/>
    </dgm:pt>
    <dgm:pt modelId="{E493C513-0A01-473D-B917-4C1B9B2F224D}" type="pres">
      <dgm:prSet presAssocID="{95D007F7-930B-4380-872C-6FF1E288E5EA}" presName="dummyConnPt" presStyleCnt="0"/>
      <dgm:spPr/>
    </dgm:pt>
    <dgm:pt modelId="{24975CCB-C5E6-4E75-8521-0EDA55AFF560}" type="pres">
      <dgm:prSet presAssocID="{95D007F7-930B-4380-872C-6FF1E288E5E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B99776-B78A-4CA6-B7DA-8D8D1C75261E}" type="pres">
      <dgm:prSet presAssocID="{CDE22EE7-AAEC-497E-9904-A5754EE9FE5A}" presName="sibTrans" presStyleLbl="bgSibTrans2D1" presStyleIdx="3" presStyleCnt="8"/>
      <dgm:spPr/>
      <dgm:t>
        <a:bodyPr/>
        <a:lstStyle/>
        <a:p>
          <a:endParaRPr lang="es-MX"/>
        </a:p>
      </dgm:t>
    </dgm:pt>
    <dgm:pt modelId="{57B9A0E9-6990-43D8-BA37-D3DEB32FB264}" type="pres">
      <dgm:prSet presAssocID="{E234D44B-D68C-4662-BC8D-1EB9A2916C3C}" presName="compNode" presStyleCnt="0"/>
      <dgm:spPr/>
    </dgm:pt>
    <dgm:pt modelId="{969B5261-DFB8-473B-A880-97284A536A8D}" type="pres">
      <dgm:prSet presAssocID="{E234D44B-D68C-4662-BC8D-1EB9A2916C3C}" presName="dummyConnPt" presStyleCnt="0"/>
      <dgm:spPr/>
    </dgm:pt>
    <dgm:pt modelId="{F7168C37-06B0-4328-91EB-25C74B99FFA7}" type="pres">
      <dgm:prSet presAssocID="{E234D44B-D68C-4662-BC8D-1EB9A2916C3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D74588-A575-490B-B6BA-F28ACCE5A3F8}" type="pres">
      <dgm:prSet presAssocID="{78618FA5-9E65-4970-B111-23947FDDCC2B}" presName="sibTrans" presStyleLbl="bgSibTrans2D1" presStyleIdx="4" presStyleCnt="8"/>
      <dgm:spPr/>
      <dgm:t>
        <a:bodyPr/>
        <a:lstStyle/>
        <a:p>
          <a:endParaRPr lang="es-MX"/>
        </a:p>
      </dgm:t>
    </dgm:pt>
    <dgm:pt modelId="{9000CBA3-62D7-466D-AF16-1C6D70596A2A}" type="pres">
      <dgm:prSet presAssocID="{D484BCCD-18E8-4760-A5A6-D392F4768C1A}" presName="compNode" presStyleCnt="0"/>
      <dgm:spPr/>
    </dgm:pt>
    <dgm:pt modelId="{AAE96650-AA31-497D-802E-957891377E84}" type="pres">
      <dgm:prSet presAssocID="{D484BCCD-18E8-4760-A5A6-D392F4768C1A}" presName="dummyConnPt" presStyleCnt="0"/>
      <dgm:spPr/>
    </dgm:pt>
    <dgm:pt modelId="{67B4494C-E747-40A5-979D-B4FF686B513B}" type="pres">
      <dgm:prSet presAssocID="{D484BCCD-18E8-4760-A5A6-D392F4768C1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DD7EDC-8F4A-4F0E-86BB-34B26CFEDDBF}" type="pres">
      <dgm:prSet presAssocID="{44A3E9FA-6D24-4D6B-B8EE-1D15D544AA8C}" presName="sibTrans" presStyleLbl="bgSibTrans2D1" presStyleIdx="5" presStyleCnt="8"/>
      <dgm:spPr/>
      <dgm:t>
        <a:bodyPr/>
        <a:lstStyle/>
        <a:p>
          <a:endParaRPr lang="es-MX"/>
        </a:p>
      </dgm:t>
    </dgm:pt>
    <dgm:pt modelId="{F7E3AD14-50FF-4701-AF8B-B2F0A2F5BFB8}" type="pres">
      <dgm:prSet presAssocID="{4F4409AC-06CB-4E4F-B5DA-6F9517F3F848}" presName="compNode" presStyleCnt="0"/>
      <dgm:spPr/>
    </dgm:pt>
    <dgm:pt modelId="{D31B9324-F758-40F7-A58E-97E4F22BD8FF}" type="pres">
      <dgm:prSet presAssocID="{4F4409AC-06CB-4E4F-B5DA-6F9517F3F848}" presName="dummyConnPt" presStyleCnt="0"/>
      <dgm:spPr/>
    </dgm:pt>
    <dgm:pt modelId="{0F73C2A1-5899-4134-B3E5-FC6DBA236946}" type="pres">
      <dgm:prSet presAssocID="{4F4409AC-06CB-4E4F-B5DA-6F9517F3F84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EF585F-0227-4D7E-BF31-E2ACC0BE05D7}" type="pres">
      <dgm:prSet presAssocID="{CE65FAF9-44D7-4880-9E70-FA8FDFB0CCE9}" presName="sibTrans" presStyleLbl="bgSibTrans2D1" presStyleIdx="6" presStyleCnt="8"/>
      <dgm:spPr/>
      <dgm:t>
        <a:bodyPr/>
        <a:lstStyle/>
        <a:p>
          <a:endParaRPr lang="es-MX"/>
        </a:p>
      </dgm:t>
    </dgm:pt>
    <dgm:pt modelId="{3EEE9C18-5E7A-43DE-A4EE-A4A06C41A1B9}" type="pres">
      <dgm:prSet presAssocID="{0F9F90DA-3AF5-482D-B60E-9323A3346163}" presName="compNode" presStyleCnt="0"/>
      <dgm:spPr/>
    </dgm:pt>
    <dgm:pt modelId="{ACF946DD-CDDB-4110-8A68-92CC490D03A2}" type="pres">
      <dgm:prSet presAssocID="{0F9F90DA-3AF5-482D-B60E-9323A3346163}" presName="dummyConnPt" presStyleCnt="0"/>
      <dgm:spPr/>
    </dgm:pt>
    <dgm:pt modelId="{980A15FB-22D1-4886-8280-2ED129E48AEC}" type="pres">
      <dgm:prSet presAssocID="{0F9F90DA-3AF5-482D-B60E-9323A334616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7ACF80-D52E-487E-B247-AE3ACF4EE65F}" type="pres">
      <dgm:prSet presAssocID="{AC4F6B42-2064-4CD9-A6B5-1D9024525974}" presName="sibTrans" presStyleLbl="bgSibTrans2D1" presStyleIdx="7" presStyleCnt="8"/>
      <dgm:spPr/>
      <dgm:t>
        <a:bodyPr/>
        <a:lstStyle/>
        <a:p>
          <a:endParaRPr lang="es-MX"/>
        </a:p>
      </dgm:t>
    </dgm:pt>
    <dgm:pt modelId="{1E0D9F31-878F-44A4-9430-534EBD9A907A}" type="pres">
      <dgm:prSet presAssocID="{F3387AE7-44CD-458E-8F07-FB56A2FBF568}" presName="compNode" presStyleCnt="0"/>
      <dgm:spPr/>
    </dgm:pt>
    <dgm:pt modelId="{2804A928-4BC5-4FC2-A382-881FE986ACA0}" type="pres">
      <dgm:prSet presAssocID="{F3387AE7-44CD-458E-8F07-FB56A2FBF568}" presName="dummyConnPt" presStyleCnt="0"/>
      <dgm:spPr/>
    </dgm:pt>
    <dgm:pt modelId="{C05A9288-2E02-46A6-91A6-B9CB21B2DE4A}" type="pres">
      <dgm:prSet presAssocID="{F3387AE7-44CD-458E-8F07-FB56A2FBF56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3F3AAE2-4802-418F-B710-75A6B88EB2B5}" srcId="{AD1979BE-6893-4BEF-AA3F-860CFA2B40F5}" destId="{95D007F7-930B-4380-872C-6FF1E288E5EA}" srcOrd="3" destOrd="0" parTransId="{DC95134B-CC2B-41AD-8251-2CEA9C6EC602}" sibTransId="{CDE22EE7-AAEC-497E-9904-A5754EE9FE5A}"/>
    <dgm:cxn modelId="{BB03B687-08B6-4975-B807-1CA662A452AA}" srcId="{AD1979BE-6893-4BEF-AA3F-860CFA2B40F5}" destId="{FF5C73E6-30FC-4A49-ACFC-C50C7A929E3F}" srcOrd="0" destOrd="0" parTransId="{27C35389-9B9D-4C45-8E6E-705A98B4324A}" sibTransId="{7F5DF5DF-FDAA-4688-8F11-0FB4B8BE406A}"/>
    <dgm:cxn modelId="{8F35240E-2701-4EAE-99A3-244DF644C88F}" srcId="{AD1979BE-6893-4BEF-AA3F-860CFA2B40F5}" destId="{ECAB7871-8275-4345-87F2-33759BE18D87}" srcOrd="2" destOrd="0" parTransId="{EEB5722C-B8A8-4683-B97C-BCF05EF2518A}" sibTransId="{D1A699B7-6704-47B4-9C36-62A4A8A9FB90}"/>
    <dgm:cxn modelId="{5ED55580-4A22-4BD8-806A-C423D6E8BFB4}" type="presOf" srcId="{ECAB7871-8275-4345-87F2-33759BE18D87}" destId="{26F8BCE1-04DA-4118-BFE9-FC106BB8BA6D}" srcOrd="0" destOrd="0" presId="urn:microsoft.com/office/officeart/2005/8/layout/bProcess4"/>
    <dgm:cxn modelId="{59BCA94D-C2CE-46AF-A013-A40C1173D927}" srcId="{AD1979BE-6893-4BEF-AA3F-860CFA2B40F5}" destId="{F3387AE7-44CD-458E-8F07-FB56A2FBF568}" srcOrd="8" destOrd="0" parTransId="{89D95981-8353-44CE-A8FF-E07D53EBD16C}" sibTransId="{3CD532D2-5137-4040-9D14-A95C700DC7F4}"/>
    <dgm:cxn modelId="{9B5EE53C-7F1A-4B92-8325-70B507770FA0}" srcId="{AD1979BE-6893-4BEF-AA3F-860CFA2B40F5}" destId="{0F9F90DA-3AF5-482D-B60E-9323A3346163}" srcOrd="7" destOrd="0" parTransId="{D9A23940-EA77-4097-94B2-018DA23D02C9}" sibTransId="{AC4F6B42-2064-4CD9-A6B5-1D9024525974}"/>
    <dgm:cxn modelId="{79DCC6DF-D8CA-481E-9279-4FDCE2F9C4B5}" type="presOf" srcId="{AD1979BE-6893-4BEF-AA3F-860CFA2B40F5}" destId="{EFAEED76-6187-4849-BB8C-AEA745D92DFA}" srcOrd="0" destOrd="0" presId="urn:microsoft.com/office/officeart/2005/8/layout/bProcess4"/>
    <dgm:cxn modelId="{23C8106B-7A86-4CFE-B8DE-D1BF2AFBAE10}" srcId="{AD1979BE-6893-4BEF-AA3F-860CFA2B40F5}" destId="{80C85C90-C89B-4197-A6E5-4296E91CD356}" srcOrd="1" destOrd="0" parTransId="{9A16793C-2B39-43A4-B93A-1B492BBD4A8B}" sibTransId="{49CB262F-E639-4E7B-828D-DF42F62F42B2}"/>
    <dgm:cxn modelId="{70F18007-A006-445F-84D2-5C8DF2356283}" srcId="{AD1979BE-6893-4BEF-AA3F-860CFA2B40F5}" destId="{4F4409AC-06CB-4E4F-B5DA-6F9517F3F848}" srcOrd="6" destOrd="0" parTransId="{4EB1AE4E-6A48-4991-9AA0-2F394B4757F6}" sibTransId="{CE65FAF9-44D7-4880-9E70-FA8FDFB0CCE9}"/>
    <dgm:cxn modelId="{85C84FF2-EE14-4D50-A766-EE24084B157F}" type="presOf" srcId="{AC4F6B42-2064-4CD9-A6B5-1D9024525974}" destId="{A67ACF80-D52E-487E-B247-AE3ACF4EE65F}" srcOrd="0" destOrd="0" presId="urn:microsoft.com/office/officeart/2005/8/layout/bProcess4"/>
    <dgm:cxn modelId="{DB063D60-59F9-4982-874A-D68E90028EF1}" srcId="{AD1979BE-6893-4BEF-AA3F-860CFA2B40F5}" destId="{E234D44B-D68C-4662-BC8D-1EB9A2916C3C}" srcOrd="4" destOrd="0" parTransId="{5882C062-0391-4668-B2F0-721CFBA09602}" sibTransId="{78618FA5-9E65-4970-B111-23947FDDCC2B}"/>
    <dgm:cxn modelId="{3A013F85-900A-4D18-9685-2930CB3F30EF}" type="presOf" srcId="{0F9F90DA-3AF5-482D-B60E-9323A3346163}" destId="{980A15FB-22D1-4886-8280-2ED129E48AEC}" srcOrd="0" destOrd="0" presId="urn:microsoft.com/office/officeart/2005/8/layout/bProcess4"/>
    <dgm:cxn modelId="{A34C0DE5-5484-48CB-A19B-9EFFC633FDC7}" type="presOf" srcId="{95D007F7-930B-4380-872C-6FF1E288E5EA}" destId="{24975CCB-C5E6-4E75-8521-0EDA55AFF560}" srcOrd="0" destOrd="0" presId="urn:microsoft.com/office/officeart/2005/8/layout/bProcess4"/>
    <dgm:cxn modelId="{3B45362F-F900-4C4C-8D05-87590E7158A1}" type="presOf" srcId="{4F4409AC-06CB-4E4F-B5DA-6F9517F3F848}" destId="{0F73C2A1-5899-4134-B3E5-FC6DBA236946}" srcOrd="0" destOrd="0" presId="urn:microsoft.com/office/officeart/2005/8/layout/bProcess4"/>
    <dgm:cxn modelId="{6146B4E9-EA53-4036-8B79-4213114F92CC}" type="presOf" srcId="{CDE22EE7-AAEC-497E-9904-A5754EE9FE5A}" destId="{3BB99776-B78A-4CA6-B7DA-8D8D1C75261E}" srcOrd="0" destOrd="0" presId="urn:microsoft.com/office/officeart/2005/8/layout/bProcess4"/>
    <dgm:cxn modelId="{BB86FD83-CB85-4822-85C0-7B407407C440}" type="presOf" srcId="{7F5DF5DF-FDAA-4688-8F11-0FB4B8BE406A}" destId="{56D0E448-A879-453B-97C3-CD44F9D37CB6}" srcOrd="0" destOrd="0" presId="urn:microsoft.com/office/officeart/2005/8/layout/bProcess4"/>
    <dgm:cxn modelId="{CF0F76A5-965F-487B-93B6-674039950BCD}" type="presOf" srcId="{F3387AE7-44CD-458E-8F07-FB56A2FBF568}" destId="{C05A9288-2E02-46A6-91A6-B9CB21B2DE4A}" srcOrd="0" destOrd="0" presId="urn:microsoft.com/office/officeart/2005/8/layout/bProcess4"/>
    <dgm:cxn modelId="{3F328DB9-CCBD-48F6-8AC3-CEDC2A612E2F}" type="presOf" srcId="{80C85C90-C89B-4197-A6E5-4296E91CD356}" destId="{FA7DB781-2334-4702-B637-9241C8A12CA3}" srcOrd="0" destOrd="0" presId="urn:microsoft.com/office/officeart/2005/8/layout/bProcess4"/>
    <dgm:cxn modelId="{9AF1465A-41C1-489D-B47C-2EDEC5E554C9}" type="presOf" srcId="{44A3E9FA-6D24-4D6B-B8EE-1D15D544AA8C}" destId="{71DD7EDC-8F4A-4F0E-86BB-34B26CFEDDBF}" srcOrd="0" destOrd="0" presId="urn:microsoft.com/office/officeart/2005/8/layout/bProcess4"/>
    <dgm:cxn modelId="{3AC450B5-12E4-4B20-BA1D-CCC0034B8063}" type="presOf" srcId="{E234D44B-D68C-4662-BC8D-1EB9A2916C3C}" destId="{F7168C37-06B0-4328-91EB-25C74B99FFA7}" srcOrd="0" destOrd="0" presId="urn:microsoft.com/office/officeart/2005/8/layout/bProcess4"/>
    <dgm:cxn modelId="{0718365C-BB91-48A5-9656-E5A6578D3045}" type="presOf" srcId="{D1A699B7-6704-47B4-9C36-62A4A8A9FB90}" destId="{0D93A1A7-C8D4-4626-8D0B-AFCA45985EA6}" srcOrd="0" destOrd="0" presId="urn:microsoft.com/office/officeart/2005/8/layout/bProcess4"/>
    <dgm:cxn modelId="{9B475CAB-1353-4798-ABE3-0F2E962BC3CF}" type="presOf" srcId="{49CB262F-E639-4E7B-828D-DF42F62F42B2}" destId="{A8FF4B62-9DA4-4751-9A43-76A1079E1363}" srcOrd="0" destOrd="0" presId="urn:microsoft.com/office/officeart/2005/8/layout/bProcess4"/>
    <dgm:cxn modelId="{6A00EE4C-A3F4-4826-B843-071159E7E419}" type="presOf" srcId="{CE65FAF9-44D7-4880-9E70-FA8FDFB0CCE9}" destId="{BDEF585F-0227-4D7E-BF31-E2ACC0BE05D7}" srcOrd="0" destOrd="0" presId="urn:microsoft.com/office/officeart/2005/8/layout/bProcess4"/>
    <dgm:cxn modelId="{1F77B659-6EDB-4413-BC40-41F756C27EB4}" srcId="{AD1979BE-6893-4BEF-AA3F-860CFA2B40F5}" destId="{D484BCCD-18E8-4760-A5A6-D392F4768C1A}" srcOrd="5" destOrd="0" parTransId="{0F1C84A1-8965-436B-A3C1-FA650F2B8457}" sibTransId="{44A3E9FA-6D24-4D6B-B8EE-1D15D544AA8C}"/>
    <dgm:cxn modelId="{553238F2-B345-418B-BDFF-47C29C199706}" type="presOf" srcId="{78618FA5-9E65-4970-B111-23947FDDCC2B}" destId="{ABD74588-A575-490B-B6BA-F28ACCE5A3F8}" srcOrd="0" destOrd="0" presId="urn:microsoft.com/office/officeart/2005/8/layout/bProcess4"/>
    <dgm:cxn modelId="{ABDCF6CF-B018-42EC-90FC-57EA375D37DD}" type="presOf" srcId="{FF5C73E6-30FC-4A49-ACFC-C50C7A929E3F}" destId="{33A8A231-4477-4A48-A119-982FB0A97115}" srcOrd="0" destOrd="0" presId="urn:microsoft.com/office/officeart/2005/8/layout/bProcess4"/>
    <dgm:cxn modelId="{B0701A79-95CD-44AF-BCF7-AEDB3ED86D91}" type="presOf" srcId="{D484BCCD-18E8-4760-A5A6-D392F4768C1A}" destId="{67B4494C-E747-40A5-979D-B4FF686B513B}" srcOrd="0" destOrd="0" presId="urn:microsoft.com/office/officeart/2005/8/layout/bProcess4"/>
    <dgm:cxn modelId="{0676D5AD-FD47-493C-9AFF-ED3DFA724D32}" type="presParOf" srcId="{EFAEED76-6187-4849-BB8C-AEA745D92DFA}" destId="{63DE2A82-A9BB-4392-927A-0BA462CBFBD5}" srcOrd="0" destOrd="0" presId="urn:microsoft.com/office/officeart/2005/8/layout/bProcess4"/>
    <dgm:cxn modelId="{D9348A21-A001-49B9-8AAC-7369869D5E5E}" type="presParOf" srcId="{63DE2A82-A9BB-4392-927A-0BA462CBFBD5}" destId="{DA460CDF-8723-4CA0-B5B8-1D9A17C6B91C}" srcOrd="0" destOrd="0" presId="urn:microsoft.com/office/officeart/2005/8/layout/bProcess4"/>
    <dgm:cxn modelId="{B4B25201-20A8-4775-ACA8-D04E0194E746}" type="presParOf" srcId="{63DE2A82-A9BB-4392-927A-0BA462CBFBD5}" destId="{33A8A231-4477-4A48-A119-982FB0A97115}" srcOrd="1" destOrd="0" presId="urn:microsoft.com/office/officeart/2005/8/layout/bProcess4"/>
    <dgm:cxn modelId="{52623EEF-9BF3-4CF0-A7DB-2C52B9DF9827}" type="presParOf" srcId="{EFAEED76-6187-4849-BB8C-AEA745D92DFA}" destId="{56D0E448-A879-453B-97C3-CD44F9D37CB6}" srcOrd="1" destOrd="0" presId="urn:microsoft.com/office/officeart/2005/8/layout/bProcess4"/>
    <dgm:cxn modelId="{F93D5AEA-41DE-4844-A850-559F41F167DA}" type="presParOf" srcId="{EFAEED76-6187-4849-BB8C-AEA745D92DFA}" destId="{D94C2E30-3B58-4AA7-92FC-692B1DB9F008}" srcOrd="2" destOrd="0" presId="urn:microsoft.com/office/officeart/2005/8/layout/bProcess4"/>
    <dgm:cxn modelId="{B80152BB-BB10-4709-9805-4ECEAFC4DD2E}" type="presParOf" srcId="{D94C2E30-3B58-4AA7-92FC-692B1DB9F008}" destId="{CC0B2215-FBBE-4E55-ABE8-21BF7F04A1E7}" srcOrd="0" destOrd="0" presId="urn:microsoft.com/office/officeart/2005/8/layout/bProcess4"/>
    <dgm:cxn modelId="{3943CBE2-1185-4223-A248-5F51B97F1C39}" type="presParOf" srcId="{D94C2E30-3B58-4AA7-92FC-692B1DB9F008}" destId="{FA7DB781-2334-4702-B637-9241C8A12CA3}" srcOrd="1" destOrd="0" presId="urn:microsoft.com/office/officeart/2005/8/layout/bProcess4"/>
    <dgm:cxn modelId="{F66BAD6C-B134-4C86-8E5D-118DC4220B76}" type="presParOf" srcId="{EFAEED76-6187-4849-BB8C-AEA745D92DFA}" destId="{A8FF4B62-9DA4-4751-9A43-76A1079E1363}" srcOrd="3" destOrd="0" presId="urn:microsoft.com/office/officeart/2005/8/layout/bProcess4"/>
    <dgm:cxn modelId="{F4D86E70-6429-4251-A671-A0FD85945E64}" type="presParOf" srcId="{EFAEED76-6187-4849-BB8C-AEA745D92DFA}" destId="{985D4FCF-BB9B-4596-908C-4F48A29A9320}" srcOrd="4" destOrd="0" presId="urn:microsoft.com/office/officeart/2005/8/layout/bProcess4"/>
    <dgm:cxn modelId="{E50A210E-8775-4636-A30A-78C93623A5D3}" type="presParOf" srcId="{985D4FCF-BB9B-4596-908C-4F48A29A9320}" destId="{562CE0AF-4CE3-4637-94A4-DBD5FFAD4F0E}" srcOrd="0" destOrd="0" presId="urn:microsoft.com/office/officeart/2005/8/layout/bProcess4"/>
    <dgm:cxn modelId="{00789D55-49C9-492E-A0B2-1616D26EE106}" type="presParOf" srcId="{985D4FCF-BB9B-4596-908C-4F48A29A9320}" destId="{26F8BCE1-04DA-4118-BFE9-FC106BB8BA6D}" srcOrd="1" destOrd="0" presId="urn:microsoft.com/office/officeart/2005/8/layout/bProcess4"/>
    <dgm:cxn modelId="{445F851C-C2C0-45D1-BB97-888B4E118C52}" type="presParOf" srcId="{EFAEED76-6187-4849-BB8C-AEA745D92DFA}" destId="{0D93A1A7-C8D4-4626-8D0B-AFCA45985EA6}" srcOrd="5" destOrd="0" presId="urn:microsoft.com/office/officeart/2005/8/layout/bProcess4"/>
    <dgm:cxn modelId="{6F894446-AF0E-4398-9976-A87614E42D3F}" type="presParOf" srcId="{EFAEED76-6187-4849-BB8C-AEA745D92DFA}" destId="{13AE0E39-4E30-4EFA-9253-B1A8CBD8B434}" srcOrd="6" destOrd="0" presId="urn:microsoft.com/office/officeart/2005/8/layout/bProcess4"/>
    <dgm:cxn modelId="{8E22163B-9E26-438E-9E84-35E5F1727F2E}" type="presParOf" srcId="{13AE0E39-4E30-4EFA-9253-B1A8CBD8B434}" destId="{E493C513-0A01-473D-B917-4C1B9B2F224D}" srcOrd="0" destOrd="0" presId="urn:microsoft.com/office/officeart/2005/8/layout/bProcess4"/>
    <dgm:cxn modelId="{F0D2F251-913C-4D27-ACC0-70E753523366}" type="presParOf" srcId="{13AE0E39-4E30-4EFA-9253-B1A8CBD8B434}" destId="{24975CCB-C5E6-4E75-8521-0EDA55AFF560}" srcOrd="1" destOrd="0" presId="urn:microsoft.com/office/officeart/2005/8/layout/bProcess4"/>
    <dgm:cxn modelId="{F58E8872-9AED-451C-877F-5880577D79DB}" type="presParOf" srcId="{EFAEED76-6187-4849-BB8C-AEA745D92DFA}" destId="{3BB99776-B78A-4CA6-B7DA-8D8D1C75261E}" srcOrd="7" destOrd="0" presId="urn:microsoft.com/office/officeart/2005/8/layout/bProcess4"/>
    <dgm:cxn modelId="{9FFF639C-9547-4A65-8A62-CB1C70696438}" type="presParOf" srcId="{EFAEED76-6187-4849-BB8C-AEA745D92DFA}" destId="{57B9A0E9-6990-43D8-BA37-D3DEB32FB264}" srcOrd="8" destOrd="0" presId="urn:microsoft.com/office/officeart/2005/8/layout/bProcess4"/>
    <dgm:cxn modelId="{669D3C28-FBC2-40B4-947D-2FFD89689D42}" type="presParOf" srcId="{57B9A0E9-6990-43D8-BA37-D3DEB32FB264}" destId="{969B5261-DFB8-473B-A880-97284A536A8D}" srcOrd="0" destOrd="0" presId="urn:microsoft.com/office/officeart/2005/8/layout/bProcess4"/>
    <dgm:cxn modelId="{37516873-F18B-430D-92AE-89ADF8EA1701}" type="presParOf" srcId="{57B9A0E9-6990-43D8-BA37-D3DEB32FB264}" destId="{F7168C37-06B0-4328-91EB-25C74B99FFA7}" srcOrd="1" destOrd="0" presId="urn:microsoft.com/office/officeart/2005/8/layout/bProcess4"/>
    <dgm:cxn modelId="{BA0BF8E8-1730-4DE2-9D73-60E20625FE08}" type="presParOf" srcId="{EFAEED76-6187-4849-BB8C-AEA745D92DFA}" destId="{ABD74588-A575-490B-B6BA-F28ACCE5A3F8}" srcOrd="9" destOrd="0" presId="urn:microsoft.com/office/officeart/2005/8/layout/bProcess4"/>
    <dgm:cxn modelId="{B0D748E7-774E-4F50-AF97-2E3325102A40}" type="presParOf" srcId="{EFAEED76-6187-4849-BB8C-AEA745D92DFA}" destId="{9000CBA3-62D7-466D-AF16-1C6D70596A2A}" srcOrd="10" destOrd="0" presId="urn:microsoft.com/office/officeart/2005/8/layout/bProcess4"/>
    <dgm:cxn modelId="{3EAA0AC0-4E2E-4F36-A35B-6783000A5775}" type="presParOf" srcId="{9000CBA3-62D7-466D-AF16-1C6D70596A2A}" destId="{AAE96650-AA31-497D-802E-957891377E84}" srcOrd="0" destOrd="0" presId="urn:microsoft.com/office/officeart/2005/8/layout/bProcess4"/>
    <dgm:cxn modelId="{F2370CB6-C201-46EF-BEF3-B0B07782B22B}" type="presParOf" srcId="{9000CBA3-62D7-466D-AF16-1C6D70596A2A}" destId="{67B4494C-E747-40A5-979D-B4FF686B513B}" srcOrd="1" destOrd="0" presId="urn:microsoft.com/office/officeart/2005/8/layout/bProcess4"/>
    <dgm:cxn modelId="{308CEFC3-070F-44DE-A613-739295D1072D}" type="presParOf" srcId="{EFAEED76-6187-4849-BB8C-AEA745D92DFA}" destId="{71DD7EDC-8F4A-4F0E-86BB-34B26CFEDDBF}" srcOrd="11" destOrd="0" presId="urn:microsoft.com/office/officeart/2005/8/layout/bProcess4"/>
    <dgm:cxn modelId="{D785FB06-C65B-4A7A-8312-7166859F8AE5}" type="presParOf" srcId="{EFAEED76-6187-4849-BB8C-AEA745D92DFA}" destId="{F7E3AD14-50FF-4701-AF8B-B2F0A2F5BFB8}" srcOrd="12" destOrd="0" presId="urn:microsoft.com/office/officeart/2005/8/layout/bProcess4"/>
    <dgm:cxn modelId="{1EC03974-2D5E-4B25-9385-859C0F2D82B3}" type="presParOf" srcId="{F7E3AD14-50FF-4701-AF8B-B2F0A2F5BFB8}" destId="{D31B9324-F758-40F7-A58E-97E4F22BD8FF}" srcOrd="0" destOrd="0" presId="urn:microsoft.com/office/officeart/2005/8/layout/bProcess4"/>
    <dgm:cxn modelId="{45D074D9-7BF5-4B4E-BD12-A76CA384D395}" type="presParOf" srcId="{F7E3AD14-50FF-4701-AF8B-B2F0A2F5BFB8}" destId="{0F73C2A1-5899-4134-B3E5-FC6DBA236946}" srcOrd="1" destOrd="0" presId="urn:microsoft.com/office/officeart/2005/8/layout/bProcess4"/>
    <dgm:cxn modelId="{9DB58916-11A7-4064-90C3-729A3225872A}" type="presParOf" srcId="{EFAEED76-6187-4849-BB8C-AEA745D92DFA}" destId="{BDEF585F-0227-4D7E-BF31-E2ACC0BE05D7}" srcOrd="13" destOrd="0" presId="urn:microsoft.com/office/officeart/2005/8/layout/bProcess4"/>
    <dgm:cxn modelId="{97B4B745-5387-4E3E-AE88-884F3FC72437}" type="presParOf" srcId="{EFAEED76-6187-4849-BB8C-AEA745D92DFA}" destId="{3EEE9C18-5E7A-43DE-A4EE-A4A06C41A1B9}" srcOrd="14" destOrd="0" presId="urn:microsoft.com/office/officeart/2005/8/layout/bProcess4"/>
    <dgm:cxn modelId="{B4BAFB53-B3C4-45FC-A745-6669F9C005B5}" type="presParOf" srcId="{3EEE9C18-5E7A-43DE-A4EE-A4A06C41A1B9}" destId="{ACF946DD-CDDB-4110-8A68-92CC490D03A2}" srcOrd="0" destOrd="0" presId="urn:microsoft.com/office/officeart/2005/8/layout/bProcess4"/>
    <dgm:cxn modelId="{9B61AFEC-913F-421E-8662-7D83D01478C0}" type="presParOf" srcId="{3EEE9C18-5E7A-43DE-A4EE-A4A06C41A1B9}" destId="{980A15FB-22D1-4886-8280-2ED129E48AEC}" srcOrd="1" destOrd="0" presId="urn:microsoft.com/office/officeart/2005/8/layout/bProcess4"/>
    <dgm:cxn modelId="{E6AFF558-853C-4175-A378-3946F33A41E0}" type="presParOf" srcId="{EFAEED76-6187-4849-BB8C-AEA745D92DFA}" destId="{A67ACF80-D52E-487E-B247-AE3ACF4EE65F}" srcOrd="15" destOrd="0" presId="urn:microsoft.com/office/officeart/2005/8/layout/bProcess4"/>
    <dgm:cxn modelId="{FD2711FA-F369-4E7F-9646-069949388153}" type="presParOf" srcId="{EFAEED76-6187-4849-BB8C-AEA745D92DFA}" destId="{1E0D9F31-878F-44A4-9430-534EBD9A907A}" srcOrd="16" destOrd="0" presId="urn:microsoft.com/office/officeart/2005/8/layout/bProcess4"/>
    <dgm:cxn modelId="{94C64695-6469-45AA-9ECF-4402F761F1E8}" type="presParOf" srcId="{1E0D9F31-878F-44A4-9430-534EBD9A907A}" destId="{2804A928-4BC5-4FC2-A382-881FE986ACA0}" srcOrd="0" destOrd="0" presId="urn:microsoft.com/office/officeart/2005/8/layout/bProcess4"/>
    <dgm:cxn modelId="{DEAC5FDB-C332-487A-9227-E8D85C071E91}" type="presParOf" srcId="{1E0D9F31-878F-44A4-9430-534EBD9A907A}" destId="{C05A9288-2E02-46A6-91A6-B9CB21B2DE4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B86DEA-0407-4BAA-B788-07ACE9FA1348}" type="datetimeFigureOut">
              <a:rPr lang="es-MX" smtClean="0"/>
              <a:t>09/10/2014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F45171-B10B-4AA6-B647-A390B5018C84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76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6DEA-0407-4BAA-B788-07ACE9FA1348}" type="datetimeFigureOut">
              <a:rPr lang="es-MX" smtClean="0"/>
              <a:t>09/10/2014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5171-B10B-4AA6-B647-A390B5018C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89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6DEA-0407-4BAA-B788-07ACE9FA1348}" type="datetimeFigureOut">
              <a:rPr lang="es-MX" smtClean="0"/>
              <a:t>09/10/2014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5171-B10B-4AA6-B647-A390B5018C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88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6DEA-0407-4BAA-B788-07ACE9FA1348}" type="datetimeFigureOut">
              <a:rPr lang="es-MX" smtClean="0"/>
              <a:t>09/10/2014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5171-B10B-4AA6-B647-A390B5018C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166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6DEA-0407-4BAA-B788-07ACE9FA1348}" type="datetimeFigureOut">
              <a:rPr lang="es-MX" smtClean="0"/>
              <a:t>09/10/2014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5171-B10B-4AA6-B647-A390B5018C84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33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6DEA-0407-4BAA-B788-07ACE9FA1348}" type="datetimeFigureOut">
              <a:rPr lang="es-MX" smtClean="0"/>
              <a:t>09/10/2014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5171-B10B-4AA6-B647-A390B5018C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09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6DEA-0407-4BAA-B788-07ACE9FA1348}" type="datetimeFigureOut">
              <a:rPr lang="es-MX" smtClean="0"/>
              <a:t>09/10/2014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5171-B10B-4AA6-B647-A390B5018C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29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6DEA-0407-4BAA-B788-07ACE9FA1348}" type="datetimeFigureOut">
              <a:rPr lang="es-MX" smtClean="0"/>
              <a:t>09/10/2014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5171-B10B-4AA6-B647-A390B5018C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46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6DEA-0407-4BAA-B788-07ACE9FA1348}" type="datetimeFigureOut">
              <a:rPr lang="es-MX" smtClean="0"/>
              <a:t>09/10/2014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5171-B10B-4AA6-B647-A390B5018C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703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6DEA-0407-4BAA-B788-07ACE9FA1348}" type="datetimeFigureOut">
              <a:rPr lang="es-MX" smtClean="0"/>
              <a:t>09/10/2014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5171-B10B-4AA6-B647-A390B5018C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108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6DEA-0407-4BAA-B788-07ACE9FA1348}" type="datetimeFigureOut">
              <a:rPr lang="es-MX" smtClean="0"/>
              <a:t>09/10/2014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5171-B10B-4AA6-B647-A390B5018C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094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9B86DEA-0407-4BAA-B788-07ACE9FA1348}" type="datetimeFigureOut">
              <a:rPr lang="es-MX" smtClean="0"/>
              <a:t>09/10/2014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6F45171-B10B-4AA6-B647-A390B5018C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852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Control de calidad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93684" y="3808456"/>
            <a:ext cx="9112398" cy="1305332"/>
          </a:xfrm>
        </p:spPr>
        <p:txBody>
          <a:bodyPr>
            <a:normAutofit/>
          </a:bodyPr>
          <a:lstStyle/>
          <a:p>
            <a:r>
              <a:rPr lang="es-MX" sz="4800" dirty="0" smtClean="0"/>
              <a:t>Avance del proyecto final</a:t>
            </a:r>
          </a:p>
          <a:p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8275128" y="4207332"/>
            <a:ext cx="90280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Equipo #10 </a:t>
            </a:r>
          </a:p>
          <a:p>
            <a:endParaRPr lang="es-MX" sz="2000" dirty="0" smtClean="0"/>
          </a:p>
          <a:p>
            <a:r>
              <a:rPr lang="es-MX" sz="2000" dirty="0" smtClean="0"/>
              <a:t>Integrantes:</a:t>
            </a:r>
          </a:p>
          <a:p>
            <a:r>
              <a:rPr lang="es-MX" sz="2000" dirty="0" smtClean="0"/>
              <a:t>Coronado Romero Fernando</a:t>
            </a:r>
          </a:p>
          <a:p>
            <a:r>
              <a:rPr lang="es-MX" sz="2000" dirty="0" smtClean="0"/>
              <a:t>Oroz Encinas Efrén Josué</a:t>
            </a:r>
          </a:p>
          <a:p>
            <a:r>
              <a:rPr lang="es-MX" sz="2000" dirty="0" smtClean="0"/>
              <a:t>Uribe Ramírez Sergio</a:t>
            </a:r>
          </a:p>
          <a:p>
            <a:r>
              <a:rPr lang="es-MX" sz="2000" dirty="0" smtClean="0"/>
              <a:t>Valdez Montaño Abraham</a:t>
            </a:r>
          </a:p>
          <a:p>
            <a:endParaRPr lang="es-MX" dirty="0" smtClean="0"/>
          </a:p>
          <a:p>
            <a:r>
              <a:rPr lang="es-MX" dirty="0"/>
              <a:t>	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405" y="390735"/>
            <a:ext cx="1858508" cy="221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9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1779" y="596721"/>
            <a:ext cx="9875520" cy="1356360"/>
          </a:xfrm>
        </p:spPr>
        <p:txBody>
          <a:bodyPr/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Introducción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6634" y="2196972"/>
            <a:ext cx="4549462" cy="3520275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s-MX" sz="3400" dirty="0" smtClean="0">
                <a:solidFill>
                  <a:schemeClr val="accent1">
                    <a:lumMod val="50000"/>
                  </a:schemeClr>
                </a:solidFill>
              </a:rPr>
              <a:t>Empresa: Agua </a:t>
            </a:r>
            <a:r>
              <a:rPr lang="es-MX" sz="3400" dirty="0" err="1" smtClean="0">
                <a:solidFill>
                  <a:schemeClr val="accent1">
                    <a:lumMod val="50000"/>
                  </a:schemeClr>
                </a:solidFill>
              </a:rPr>
              <a:t>Tridestilada</a:t>
            </a:r>
            <a:r>
              <a:rPr lang="es-MX" sz="3400" dirty="0" smtClean="0">
                <a:solidFill>
                  <a:schemeClr val="accent1">
                    <a:lumMod val="50000"/>
                  </a:schemeClr>
                </a:solidFill>
              </a:rPr>
              <a:t> Oasis</a:t>
            </a:r>
          </a:p>
          <a:p>
            <a:pPr marL="45720" indent="0">
              <a:buNone/>
            </a:pP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s-MX" sz="2900" dirty="0" smtClean="0">
                <a:solidFill>
                  <a:schemeClr val="accent1">
                    <a:lumMod val="50000"/>
                  </a:schemeClr>
                </a:solidFill>
              </a:rPr>
              <a:t>Ubicación: Ave José Santiago Healy #311</a:t>
            </a:r>
          </a:p>
          <a:p>
            <a:pPr marL="45720" indent="0">
              <a:buNone/>
            </a:pPr>
            <a:r>
              <a:rPr lang="es-MX" sz="2900" dirty="0" smtClean="0">
                <a:solidFill>
                  <a:schemeClr val="accent1">
                    <a:lumMod val="50000"/>
                  </a:schemeClr>
                </a:solidFill>
              </a:rPr>
              <a:t>Colonia: San Benito </a:t>
            </a:r>
          </a:p>
          <a:p>
            <a:pPr marL="45720" indent="0">
              <a:buNone/>
            </a:pPr>
            <a:r>
              <a:rPr lang="es-MX" sz="2900" dirty="0" smtClean="0">
                <a:solidFill>
                  <a:schemeClr val="accent1">
                    <a:lumMod val="50000"/>
                  </a:schemeClr>
                </a:solidFill>
              </a:rPr>
              <a:t>/Privada Gándara y Arizona</a:t>
            </a:r>
          </a:p>
          <a:p>
            <a:pPr marL="45720" indent="0">
              <a:buNone/>
            </a:pPr>
            <a:r>
              <a:rPr lang="es-MX" sz="2900" dirty="0" smtClean="0">
                <a:solidFill>
                  <a:schemeClr val="accent1">
                    <a:lumMod val="50000"/>
                  </a:schemeClr>
                </a:solidFill>
              </a:rPr>
              <a:t>216-89-99</a:t>
            </a:r>
          </a:p>
          <a:p>
            <a:pPr marL="45720" indent="0">
              <a:buNone/>
            </a:pPr>
            <a:endParaRPr lang="es-MX" sz="2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s-MX" sz="2900" dirty="0" smtClean="0">
                <a:solidFill>
                  <a:schemeClr val="accent1">
                    <a:lumMod val="50000"/>
                  </a:schemeClr>
                </a:solidFill>
              </a:rPr>
              <a:t>Productos: Agua </a:t>
            </a:r>
            <a:r>
              <a:rPr lang="es-MX" sz="2900" dirty="0" err="1" smtClean="0">
                <a:solidFill>
                  <a:schemeClr val="accent1">
                    <a:lumMod val="50000"/>
                  </a:schemeClr>
                </a:solidFill>
              </a:rPr>
              <a:t>tridestilada</a:t>
            </a:r>
            <a:r>
              <a:rPr lang="es-MX" sz="2900" dirty="0" smtClean="0">
                <a:solidFill>
                  <a:schemeClr val="accent1">
                    <a:lumMod val="50000"/>
                  </a:schemeClr>
                </a:solidFill>
              </a:rPr>
              <a:t> y</a:t>
            </a:r>
          </a:p>
          <a:p>
            <a:pPr marL="45720" indent="0">
              <a:buNone/>
            </a:pPr>
            <a:r>
              <a:rPr lang="es-MX" sz="29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sz="29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s-MX" sz="2900" dirty="0" smtClean="0">
                <a:solidFill>
                  <a:schemeClr val="accent1">
                    <a:lumMod val="50000"/>
                  </a:schemeClr>
                </a:solidFill>
              </a:rPr>
              <a:t>laboración de recipientes plásticos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19" y="2144655"/>
            <a:ext cx="5979304" cy="35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7259" y="583841"/>
            <a:ext cx="9875520" cy="1356360"/>
          </a:xfrm>
        </p:spPr>
        <p:txBody>
          <a:bodyPr>
            <a:normAutofit/>
          </a:bodyPr>
          <a:lstStyle/>
          <a:p>
            <a:r>
              <a:rPr lang="es-MX" dirty="0" smtClean="0"/>
              <a:t>Diagrama de flujo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796535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70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 del problema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2999" y="1965960"/>
            <a:ext cx="9340403" cy="4743933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El grosor y la formación del plástico.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El objetivo de la empresa es ofrecer una botella con el balance deseado, que satisfaga un precio competente para el cliente y que a su vez, permita la elaboración óptima de las botellas, que permita mayor resistencia a la presión de vacío que ejercen algunos líquidos al igual que una presentación que no vaya más haya de un costo bajo 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que pueda ocasionar efectos considerablemente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negativos para su uso como podría ser la deformación por el vacío una vez con líquido o por condiciones normales de temperatura, pueden existir otras variables que influyen en el grosor como la prueba de resistencia externa, de impacto, etc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 en otras palabras se busca que el plástico sea lo suficientemente resistente para un uso general al cuál va dirigido el producto final.</a:t>
            </a:r>
          </a:p>
        </p:txBody>
      </p:sp>
    </p:spTree>
    <p:extLst>
      <p:ext uri="{BB962C8B-B14F-4D97-AF65-F5344CB8AC3E}">
        <p14:creationId xmlns:p14="http://schemas.microsoft.com/office/powerpoint/2010/main" val="36402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898300" y="1278226"/>
            <a:ext cx="8722218" cy="5579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buFont typeface="Corbel" pitchFamily="34" charset="0"/>
              <a:buNone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Aunque en la empresa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se ofrecen distintas presentaciones de recipientes de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plástico,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se erigirá la presentación de 500 ml, debido a que es la presentación con mayor porcentaje de producto no conforme que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supone la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empresa.</a:t>
            </a:r>
          </a:p>
          <a:p>
            <a:pPr marL="45720" indent="0" algn="just">
              <a:lnSpc>
                <a:spcPct val="100000"/>
              </a:lnSpc>
              <a:buFont typeface="Corbel" pitchFamily="34" charset="0"/>
              <a:buNone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Para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encontrar alguna de las características necesarias para mantener el control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tanto en el 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grosor como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es-MX" b="1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s-MX" b="1" smtClean="0">
                <a:solidFill>
                  <a:schemeClr val="accent1">
                    <a:lumMod val="50000"/>
                  </a:schemeClr>
                </a:solidFill>
              </a:rPr>
              <a:t>óptima </a:t>
            </a:r>
            <a:r>
              <a:rPr lang="es-MX" b="1" smtClean="0">
                <a:solidFill>
                  <a:schemeClr val="accent1">
                    <a:lumMod val="50000"/>
                  </a:schemeClr>
                </a:solidFill>
              </a:rPr>
              <a:t>formación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será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necesario estudiar las características críticas del proceso en caso de existir alguna causa que haga variar el grosor.</a:t>
            </a:r>
          </a:p>
          <a:p>
            <a:pPr marL="45720" indent="0" algn="just">
              <a:lnSpc>
                <a:spcPct val="100000"/>
              </a:lnSpc>
              <a:buFont typeface="Corbel" pitchFamily="34" charset="0"/>
              <a:buNone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Principalmente se cuentan con máquinas para el soplado y de calentamiento que trabajan a  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200-240 </a:t>
            </a:r>
            <a:r>
              <a:rPr lang="es-MX" b="1" dirty="0" err="1" smtClean="0">
                <a:solidFill>
                  <a:schemeClr val="accent1">
                    <a:lumMod val="50000"/>
                  </a:schemeClr>
                </a:solidFill>
              </a:rPr>
              <a:t>lbs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 y a 370 ° 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respectivamente.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 algn="just">
              <a:lnSpc>
                <a:spcPct val="100000"/>
              </a:lnSpc>
              <a:buFont typeface="Corbel" pitchFamily="34" charset="0"/>
              <a:buNone/>
            </a:pP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350" y="267371"/>
            <a:ext cx="9875520" cy="1356360"/>
          </a:xfrm>
        </p:spPr>
        <p:txBody>
          <a:bodyPr/>
          <a:lstStyle/>
          <a:p>
            <a:r>
              <a:rPr lang="es-MX" dirty="0" smtClean="0"/>
              <a:t>Fotografías del proceso 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7" y="1498270"/>
            <a:ext cx="5045052" cy="37837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90" y="1498270"/>
            <a:ext cx="5034171" cy="377562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62647" y="5499279"/>
            <a:ext cx="1076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Preformas					Ajuste de máquina térmica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8022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54" y="1633796"/>
            <a:ext cx="4936539" cy="3702404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2" y="1658210"/>
            <a:ext cx="4871434" cy="3653576"/>
          </a:xfrm>
        </p:spPr>
      </p:pic>
      <p:sp>
        <p:nvSpPr>
          <p:cNvPr id="10" name="CuadroTexto 9"/>
          <p:cNvSpPr txBox="1"/>
          <p:nvPr/>
        </p:nvSpPr>
        <p:spPr>
          <a:xfrm>
            <a:off x="714162" y="5643950"/>
            <a:ext cx="1076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Compresor				</a:t>
            </a:r>
            <a:r>
              <a:rPr lang="es-MX" b="1" dirty="0"/>
              <a:t>	</a:t>
            </a:r>
            <a:r>
              <a:rPr lang="es-MX" b="1" dirty="0" smtClean="0"/>
              <a:t>Ajuste de preformas para el proceso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42434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17" y="1965960"/>
            <a:ext cx="5001146" cy="3749894"/>
          </a:xfrm>
        </p:spPr>
      </p:pic>
      <p:pic>
        <p:nvPicPr>
          <p:cNvPr id="5" name="Marcador de contenido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57" y="1965960"/>
            <a:ext cx="4917153" cy="3687865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827160" y="5715854"/>
            <a:ext cx="1076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Máquina etiquetadora			</a:t>
            </a:r>
            <a:r>
              <a:rPr lang="es-MX" b="1" dirty="0"/>
              <a:t>	</a:t>
            </a:r>
            <a:r>
              <a:rPr lang="es-MX" b="1" dirty="0" smtClean="0"/>
              <a:t>Embalaje de las botellas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624196885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TC103457444[[fn=Base]]</Template>
  <TotalTime>251</TotalTime>
  <Words>344</Words>
  <Application>Microsoft Office PowerPoint</Application>
  <PresentationFormat>Panorámica</PresentationFormat>
  <Paragraphs>41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Corbel</vt:lpstr>
      <vt:lpstr>Base</vt:lpstr>
      <vt:lpstr>Control de calidad</vt:lpstr>
      <vt:lpstr>Introducción</vt:lpstr>
      <vt:lpstr>Diagrama de flujo</vt:lpstr>
      <vt:lpstr>Desarrollo del problema</vt:lpstr>
      <vt:lpstr>Presentación de PowerPoint</vt:lpstr>
      <vt:lpstr>Fotografías del proceso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Coronado</dc:creator>
  <cp:lastModifiedBy>Fernando Coronado</cp:lastModifiedBy>
  <cp:revision>25</cp:revision>
  <dcterms:created xsi:type="dcterms:W3CDTF">2014-10-05T16:09:25Z</dcterms:created>
  <dcterms:modified xsi:type="dcterms:W3CDTF">2014-10-09T20:17:27Z</dcterms:modified>
</cp:coreProperties>
</file>